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Oswald Medium"/>
      <p:regular r:id="rId15"/>
      <p:bold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8" Type="http://schemas.openxmlformats.org/officeDocument/2006/relationships/slide" Target="slides/slide3.xml"/><Relationship Id="rId18" Type="http://schemas.openxmlformats.org/officeDocument/2006/relationships/customXml" Target="../customXml/item2.xml"/><Relationship Id="rId3" Type="http://schemas.openxmlformats.org/officeDocument/2006/relationships/presProps" Target="presProps.xml"/><Relationship Id="rId12" Type="http://schemas.openxmlformats.org/officeDocument/2006/relationships/slide" Target="slides/slide7.xml"/><Relationship Id="rId7" Type="http://schemas.openxmlformats.org/officeDocument/2006/relationships/slide" Target="slides/slide2.xml"/><Relationship Id="rId17" Type="http://schemas.openxmlformats.org/officeDocument/2006/relationships/customXml" Target="../customXml/item1.xml"/><Relationship Id="rId2" Type="http://schemas.openxmlformats.org/officeDocument/2006/relationships/viewProps" Target="viewProps.xml"/><Relationship Id="rId16" Type="http://schemas.openxmlformats.org/officeDocument/2006/relationships/font" Target="fonts/OswaldMedium-bold.fntdata"/><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15" Type="http://schemas.openxmlformats.org/officeDocument/2006/relationships/font" Target="fonts/OswaldMedium-regular.fntdata"/><Relationship Id="rId5" Type="http://schemas.openxmlformats.org/officeDocument/2006/relationships/notesMaster" Target="notesMasters/notesMaster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f20b415d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f20b415d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f20b415d5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f20b415d5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f20b415d5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f20b415d5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f20b415d5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f20b415d5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f20b415d5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f20b415d5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f20b415d54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f20b415d54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f20b415d54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f20b415d54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83359010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83359010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hyperlink" Target="https://drive.google.com/drive/folders/1JCTc__H_ljOjWboC5cNZAX0ZnLvDB_M7?usp=share_link" TargetMode="External"/><Relationship Id="rId5" Type="http://schemas.openxmlformats.org/officeDocument/2006/relationships/hyperlink" Target="https://drive.google.com/drive/folders/17CjJvxI62vteeqHQZVOeDPWs60PHF7xZ?usp=sharing" TargetMode="External"/><Relationship Id="rId6" Type="http://schemas.openxmlformats.org/officeDocument/2006/relationships/hyperlink" Target="https://drive.google.com/drive/folders/17CjJvxI62vteeqHQZVOeDPWs60PHF7xZ?usp=sharing" TargetMode="External"/><Relationship Id="rId7" Type="http://schemas.openxmlformats.org/officeDocument/2006/relationships/hyperlink" Target="https://drive.google.com/drive/folders/17CjJvxI62vteeqHQZVOeDPWs60PHF7xZ?usp=sharing" TargetMode="External"/><Relationship Id="rId8"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8.pn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1811901" y="1410875"/>
            <a:ext cx="70671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s">
                <a:solidFill>
                  <a:schemeClr val="lt1"/>
                </a:solidFill>
                <a:latin typeface="Oswald Medium"/>
                <a:ea typeface="Oswald Medium"/>
                <a:cs typeface="Oswald Medium"/>
                <a:sym typeface="Oswald Medium"/>
              </a:rPr>
              <a:t>Week 1: Peace</a:t>
            </a:r>
            <a:endParaRPr>
              <a:solidFill>
                <a:schemeClr val="lt1"/>
              </a:solidFill>
              <a:latin typeface="Oswald Medium"/>
              <a:ea typeface="Oswald Medium"/>
              <a:cs typeface="Oswald Medium"/>
              <a:sym typeface="Oswald Medium"/>
            </a:endParaRPr>
          </a:p>
          <a:p>
            <a:pPr indent="0" lvl="0" marL="0" rtl="0" algn="ctr">
              <a:spcBef>
                <a:spcPts val="0"/>
              </a:spcBef>
              <a:spcAft>
                <a:spcPts val="0"/>
              </a:spcAft>
              <a:buNone/>
            </a:pPr>
            <a:r>
              <a:rPr lang="es">
                <a:solidFill>
                  <a:schemeClr val="lt1"/>
                </a:solidFill>
                <a:latin typeface="Oswald Medium"/>
                <a:ea typeface="Oswald Medium"/>
                <a:cs typeface="Oswald Medium"/>
                <a:sym typeface="Oswald Medium"/>
              </a:rPr>
              <a:t>Fratelli Project Lebanon</a:t>
            </a:r>
            <a:endParaRPr>
              <a:solidFill>
                <a:schemeClr val="lt1"/>
              </a:solidFill>
              <a:latin typeface="Oswald Medium"/>
              <a:ea typeface="Oswald Medium"/>
              <a:cs typeface="Oswald Medium"/>
              <a:sym typeface="Oswald Medium"/>
            </a:endParaRPr>
          </a:p>
          <a:p>
            <a:pPr indent="0" lvl="0" marL="0" rtl="0" algn="ctr">
              <a:spcBef>
                <a:spcPts val="0"/>
              </a:spcBef>
              <a:spcAft>
                <a:spcPts val="0"/>
              </a:spcAft>
              <a:buNone/>
            </a:pPr>
            <a:r>
              <a:rPr lang="es">
                <a:solidFill>
                  <a:schemeClr val="lt1"/>
                </a:solidFill>
                <a:latin typeface="Oswald Medium"/>
                <a:ea typeface="Oswald Medium"/>
                <a:cs typeface="Oswald Medium"/>
                <a:sym typeface="Oswald Medium"/>
              </a:rPr>
              <a:t>September 23-27</a:t>
            </a:r>
            <a:endParaRPr>
              <a:solidFill>
                <a:schemeClr val="lt1"/>
              </a:solidFill>
              <a:latin typeface="Oswald Medium"/>
              <a:ea typeface="Oswald Medium"/>
              <a:cs typeface="Oswald Medium"/>
              <a:sym typeface="Oswald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56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solidFill>
                  <a:schemeClr val="lt1"/>
                </a:solidFill>
              </a:rPr>
              <a:t>Activities- Younger students</a:t>
            </a:r>
            <a:endParaRPr>
              <a:solidFill>
                <a:schemeClr val="lt1"/>
              </a:solidFill>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29500"/>
              </a:lnSpc>
              <a:spcBef>
                <a:spcPts val="0"/>
              </a:spcBef>
              <a:spcAft>
                <a:spcPts val="800"/>
              </a:spcAft>
              <a:buNone/>
            </a:pPr>
            <a:r>
              <a:rPr lang="es" sz="2000">
                <a:solidFill>
                  <a:schemeClr val="lt1"/>
                </a:solidFill>
              </a:rPr>
              <a:t>Template 1 shows a template of a dove. The teacher can explain that the dove is an international symbol of peace. The students will be given a template each which they will cut out. The students can then write down words that they relate to the word peace (Example: Friendship, Love, Happiness,…). The students can also colour and design their dove to their likings. The doves can then be placed on a noticeboard in class or stuck to the walls.</a:t>
            </a:r>
            <a:endParaRPr sz="20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s"/>
              <a:t>Template 1</a:t>
            </a:r>
            <a:endParaRPr/>
          </a:p>
        </p:txBody>
      </p:sp>
      <p:pic>
        <p:nvPicPr>
          <p:cNvPr descr="A white outline of a bird&#10;&#10;Description automatically generated" id="66" name="Google Shape;66;p15"/>
          <p:cNvPicPr preferRelativeResize="0"/>
          <p:nvPr/>
        </p:nvPicPr>
        <p:blipFill>
          <a:blip r:embed="rId3">
            <a:alphaModFix/>
          </a:blip>
          <a:stretch>
            <a:fillRect/>
          </a:stretch>
        </p:blipFill>
        <p:spPr>
          <a:xfrm rot="-5400000">
            <a:off x="2798112" y="-818637"/>
            <a:ext cx="5123250" cy="6780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 name="Shape 70"/>
        <p:cNvGrpSpPr/>
        <p:nvPr/>
      </p:nvGrpSpPr>
      <p:grpSpPr>
        <a:xfrm>
          <a:off x="0" y="0"/>
          <a:ext cx="0" cy="0"/>
          <a:chOff x="0" y="0"/>
          <a:chExt cx="0" cy="0"/>
        </a:xfrm>
      </p:grpSpPr>
      <p:sp>
        <p:nvSpPr>
          <p:cNvPr id="71" name="Google Shape;71;p16"/>
          <p:cNvSpPr txBox="1"/>
          <p:nvPr>
            <p:ph type="title"/>
          </p:nvPr>
        </p:nvSpPr>
        <p:spPr>
          <a:xfrm>
            <a:off x="311700" y="140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solidFill>
                  <a:schemeClr val="lt1"/>
                </a:solidFill>
              </a:rPr>
              <a:t>Activities- Older students</a:t>
            </a:r>
            <a:endParaRPr>
              <a:solidFill>
                <a:schemeClr val="lt1"/>
              </a:solidFill>
            </a:endParaRPr>
          </a:p>
        </p:txBody>
      </p:sp>
      <p:sp>
        <p:nvSpPr>
          <p:cNvPr id="72" name="Google Shape;72;p16"/>
          <p:cNvSpPr txBox="1"/>
          <p:nvPr>
            <p:ph idx="1" type="body"/>
          </p:nvPr>
        </p:nvSpPr>
        <p:spPr>
          <a:xfrm>
            <a:off x="311700" y="771475"/>
            <a:ext cx="8434500" cy="3416400"/>
          </a:xfrm>
          <a:prstGeom prst="rect">
            <a:avLst/>
          </a:prstGeom>
        </p:spPr>
        <p:txBody>
          <a:bodyPr anchorCtr="0" anchor="t" bIns="91425" lIns="91425" spcFirstLastPara="1" rIns="91425" wrap="square" tIns="91425">
            <a:noAutofit/>
          </a:bodyPr>
          <a:lstStyle/>
          <a:p>
            <a:pPr indent="0" lvl="0" marL="0" rtl="0" algn="l">
              <a:lnSpc>
                <a:spcPct val="129500"/>
              </a:lnSpc>
              <a:spcBef>
                <a:spcPts val="0"/>
              </a:spcBef>
              <a:spcAft>
                <a:spcPts val="800"/>
              </a:spcAft>
              <a:buNone/>
            </a:pPr>
            <a:r>
              <a:rPr lang="es" sz="1700">
                <a:solidFill>
                  <a:schemeClr val="lt1"/>
                </a:solidFill>
              </a:rPr>
              <a:t>For the students who are more capable, rather than having a 2D dove, they can make a 3D dove. The students will be given template 2 where the students will use the template together with another half of an A4 paper and fold it in a similar fashion as when doing a ‘fan’. A cut is then made in the dove through which the folded paper is then passed through. A string can also be passed through the wings so from which the dove can be hung in the classroom. Once again, the students can choose to write some words that they relate to peace. The older students can also write down a small reflection. This reflection can be in the shape of a prayer, a poem, a description of an experience related to peace, or just some thoughts on peace in general.</a:t>
            </a:r>
            <a:endParaRPr sz="17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 name="Shape 76"/>
        <p:cNvGrpSpPr/>
        <p:nvPr/>
      </p:nvGrpSpPr>
      <p:grpSpPr>
        <a:xfrm>
          <a:off x="0" y="0"/>
          <a:ext cx="0" cy="0"/>
          <a:chOff x="0" y="0"/>
          <a:chExt cx="0" cy="0"/>
        </a:xfrm>
      </p:grpSpPr>
      <p:sp>
        <p:nvSpPr>
          <p:cNvPr id="77" name="Google Shape;77;p17"/>
          <p:cNvSpPr txBox="1"/>
          <p:nvPr>
            <p:ph type="title"/>
          </p:nvPr>
        </p:nvSpPr>
        <p:spPr>
          <a:xfrm>
            <a:off x="4640850" y="445025"/>
            <a:ext cx="4191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solidFill>
                  <a:schemeClr val="lt1"/>
                </a:solidFill>
              </a:rPr>
              <a:t>Example- activity for older students</a:t>
            </a:r>
            <a:endParaRPr>
              <a:solidFill>
                <a:schemeClr val="lt1"/>
              </a:solidFill>
            </a:endParaRPr>
          </a:p>
          <a:p>
            <a:pPr indent="0" lvl="0" marL="0" rtl="0" algn="l">
              <a:spcBef>
                <a:spcPts val="0"/>
              </a:spcBef>
              <a:spcAft>
                <a:spcPts val="0"/>
              </a:spcAft>
              <a:buNone/>
            </a:pPr>
            <a:r>
              <a:t/>
            </a:r>
            <a:endParaRPr>
              <a:solidFill>
                <a:schemeClr val="lt1"/>
              </a:solidFill>
            </a:endParaRPr>
          </a:p>
        </p:txBody>
      </p:sp>
      <p:pic>
        <p:nvPicPr>
          <p:cNvPr descr="Dove Paper Craft Activity - Dove Template | Twinkl Crafts" id="78" name="Google Shape;78;p17"/>
          <p:cNvPicPr preferRelativeResize="0"/>
          <p:nvPr/>
        </p:nvPicPr>
        <p:blipFill>
          <a:blip r:embed="rId4">
            <a:alphaModFix/>
          </a:blip>
          <a:stretch>
            <a:fillRect/>
          </a:stretch>
        </p:blipFill>
        <p:spPr>
          <a:xfrm>
            <a:off x="864275" y="1509275"/>
            <a:ext cx="6214000" cy="3114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8"/>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s"/>
              <a:t>Template 2</a:t>
            </a:r>
            <a:endParaRPr/>
          </a:p>
        </p:txBody>
      </p:sp>
      <p:pic>
        <p:nvPicPr>
          <p:cNvPr id="84" name="Google Shape;84;p18"/>
          <p:cNvPicPr preferRelativeResize="0"/>
          <p:nvPr/>
        </p:nvPicPr>
        <p:blipFill>
          <a:blip r:embed="rId3">
            <a:alphaModFix/>
          </a:blip>
          <a:stretch>
            <a:fillRect/>
          </a:stretch>
        </p:blipFill>
        <p:spPr>
          <a:xfrm rot="-5400000">
            <a:off x="2802488" y="-1050187"/>
            <a:ext cx="4786300" cy="6985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19"/>
          <p:cNvSpPr txBox="1"/>
          <p:nvPr>
            <p:ph type="title"/>
          </p:nvPr>
        </p:nvSpPr>
        <p:spPr>
          <a:xfrm>
            <a:off x="2355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solidFill>
                  <a:schemeClr val="lt1"/>
                </a:solidFill>
              </a:rPr>
              <a:t>A prayer for peace.  </a:t>
            </a:r>
            <a:endParaRPr>
              <a:solidFill>
                <a:schemeClr val="lt1"/>
              </a:solidFill>
            </a:endParaRPr>
          </a:p>
        </p:txBody>
      </p:sp>
      <p:sp>
        <p:nvSpPr>
          <p:cNvPr id="90" name="Google Shape;90;p19"/>
          <p:cNvSpPr txBox="1"/>
          <p:nvPr>
            <p:ph idx="1" type="body"/>
          </p:nvPr>
        </p:nvSpPr>
        <p:spPr>
          <a:xfrm>
            <a:off x="311700" y="560525"/>
            <a:ext cx="4260300" cy="3894000"/>
          </a:xfrm>
          <a:prstGeom prst="rect">
            <a:avLst/>
          </a:prstGeom>
        </p:spPr>
        <p:txBody>
          <a:bodyPr anchorCtr="0" anchor="t" bIns="91425" lIns="91425" spcFirstLastPara="1" rIns="91425" wrap="square" tIns="91425">
            <a:normAutofit fontScale="77500"/>
          </a:bodyPr>
          <a:lstStyle/>
          <a:p>
            <a:pPr indent="0" lvl="0" marL="0" rtl="0" algn="l">
              <a:spcBef>
                <a:spcPts val="0"/>
              </a:spcBef>
              <a:spcAft>
                <a:spcPts val="0"/>
              </a:spcAft>
              <a:buClr>
                <a:schemeClr val="dk1"/>
              </a:buClr>
              <a:buSzPct val="47826"/>
              <a:buFont typeface="Arial"/>
              <a:buNone/>
            </a:pPr>
            <a:r>
              <a:rPr lang="es" sz="2300">
                <a:solidFill>
                  <a:schemeClr val="lt1"/>
                </a:solidFill>
              </a:rPr>
              <a:t>We are moulded, each one of us,</a:t>
            </a:r>
            <a:endParaRPr sz="2300">
              <a:solidFill>
                <a:schemeClr val="lt1"/>
              </a:solidFill>
            </a:endParaRPr>
          </a:p>
          <a:p>
            <a:pPr indent="0" lvl="0" marL="0" rtl="0" algn="l">
              <a:spcBef>
                <a:spcPts val="0"/>
              </a:spcBef>
              <a:spcAft>
                <a:spcPts val="0"/>
              </a:spcAft>
              <a:buClr>
                <a:schemeClr val="dk1"/>
              </a:buClr>
              <a:buSzPct val="47826"/>
              <a:buFont typeface="Arial"/>
              <a:buNone/>
            </a:pPr>
            <a:r>
              <a:rPr lang="es" sz="2300">
                <a:solidFill>
                  <a:schemeClr val="lt1"/>
                </a:solidFill>
              </a:rPr>
              <a:t>in the image of God,</a:t>
            </a:r>
            <a:endParaRPr sz="2300">
              <a:solidFill>
                <a:schemeClr val="lt1"/>
              </a:solidFill>
            </a:endParaRPr>
          </a:p>
          <a:p>
            <a:pPr indent="0" lvl="0" marL="0" rtl="0" algn="l">
              <a:spcBef>
                <a:spcPts val="0"/>
              </a:spcBef>
              <a:spcAft>
                <a:spcPts val="0"/>
              </a:spcAft>
              <a:buClr>
                <a:schemeClr val="dk1"/>
              </a:buClr>
              <a:buSzPct val="47826"/>
              <a:buFont typeface="Arial"/>
              <a:buNone/>
            </a:pPr>
            <a:r>
              <a:rPr lang="es" sz="2300">
                <a:solidFill>
                  <a:schemeClr val="lt1"/>
                </a:solidFill>
              </a:rPr>
              <a:t>and within our souls there is a fingerprint</a:t>
            </a:r>
            <a:endParaRPr sz="2300">
              <a:solidFill>
                <a:schemeClr val="lt1"/>
              </a:solidFill>
            </a:endParaRPr>
          </a:p>
          <a:p>
            <a:pPr indent="0" lvl="0" marL="0" rtl="0" algn="l">
              <a:spcBef>
                <a:spcPts val="0"/>
              </a:spcBef>
              <a:spcAft>
                <a:spcPts val="0"/>
              </a:spcAft>
              <a:buClr>
                <a:schemeClr val="dk1"/>
              </a:buClr>
              <a:buSzPct val="47826"/>
              <a:buFont typeface="Arial"/>
              <a:buNone/>
            </a:pPr>
            <a:r>
              <a:rPr lang="es" sz="2300">
                <a:solidFill>
                  <a:schemeClr val="lt1"/>
                </a:solidFill>
              </a:rPr>
              <a:t>none can erase.</a:t>
            </a:r>
            <a:endParaRPr sz="2300">
              <a:solidFill>
                <a:schemeClr val="lt1"/>
              </a:solidFill>
            </a:endParaRPr>
          </a:p>
          <a:p>
            <a:pPr indent="0" lvl="0" marL="0" rtl="0" algn="l">
              <a:spcBef>
                <a:spcPts val="0"/>
              </a:spcBef>
              <a:spcAft>
                <a:spcPts val="0"/>
              </a:spcAft>
              <a:buClr>
                <a:schemeClr val="dk1"/>
              </a:buClr>
              <a:buSzPct val="47826"/>
              <a:buFont typeface="Arial"/>
              <a:buNone/>
            </a:pPr>
            <a:r>
              <a:rPr lang="es" sz="2300">
                <a:solidFill>
                  <a:schemeClr val="lt1"/>
                </a:solidFill>
              </a:rPr>
              <a:t>We pray for those who have no regard</a:t>
            </a:r>
            <a:endParaRPr sz="2300">
              <a:solidFill>
                <a:schemeClr val="lt1"/>
              </a:solidFill>
            </a:endParaRPr>
          </a:p>
          <a:p>
            <a:pPr indent="0" lvl="0" marL="0" rtl="0" algn="l">
              <a:spcBef>
                <a:spcPts val="0"/>
              </a:spcBef>
              <a:spcAft>
                <a:spcPts val="0"/>
              </a:spcAft>
              <a:buClr>
                <a:schemeClr val="dk1"/>
              </a:buClr>
              <a:buSzPct val="47826"/>
              <a:buFont typeface="Arial"/>
              <a:buNone/>
            </a:pPr>
            <a:r>
              <a:rPr lang="es" sz="2300">
                <a:solidFill>
                  <a:schemeClr val="lt1"/>
                </a:solidFill>
              </a:rPr>
              <a:t>for anyone but self,</a:t>
            </a:r>
            <a:endParaRPr sz="2300">
              <a:solidFill>
                <a:schemeClr val="lt1"/>
              </a:solidFill>
            </a:endParaRPr>
          </a:p>
          <a:p>
            <a:pPr indent="0" lvl="0" marL="0" rtl="0" algn="l">
              <a:spcBef>
                <a:spcPts val="0"/>
              </a:spcBef>
              <a:spcAft>
                <a:spcPts val="0"/>
              </a:spcAft>
              <a:buClr>
                <a:schemeClr val="dk1"/>
              </a:buClr>
              <a:buSzPct val="47826"/>
              <a:buFont typeface="Arial"/>
              <a:buNone/>
            </a:pPr>
            <a:r>
              <a:rPr lang="es" sz="2300">
                <a:solidFill>
                  <a:schemeClr val="lt1"/>
                </a:solidFill>
              </a:rPr>
              <a:t>who put no value on human life.</a:t>
            </a:r>
            <a:endParaRPr sz="2300">
              <a:solidFill>
                <a:schemeClr val="lt1"/>
              </a:solidFill>
            </a:endParaRPr>
          </a:p>
          <a:p>
            <a:pPr indent="0" lvl="0" marL="0" rtl="0" algn="l">
              <a:spcBef>
                <a:spcPts val="0"/>
              </a:spcBef>
              <a:spcAft>
                <a:spcPts val="0"/>
              </a:spcAft>
              <a:buClr>
                <a:schemeClr val="dk1"/>
              </a:buClr>
              <a:buSzPct val="47826"/>
              <a:buFont typeface="Arial"/>
              <a:buNone/>
            </a:pPr>
            <a:r>
              <a:rPr lang="es" sz="2300">
                <a:solidFill>
                  <a:schemeClr val="lt1"/>
                </a:solidFill>
              </a:rPr>
              <a:t>For nations and individuals who abuse and kill.</a:t>
            </a:r>
            <a:endParaRPr sz="2300">
              <a:solidFill>
                <a:schemeClr val="lt1"/>
              </a:solidFill>
            </a:endParaRPr>
          </a:p>
          <a:p>
            <a:pPr indent="0" lvl="0" marL="0" rtl="0" algn="l">
              <a:spcBef>
                <a:spcPts val="0"/>
              </a:spcBef>
              <a:spcAft>
                <a:spcPts val="0"/>
              </a:spcAft>
              <a:buNone/>
            </a:pPr>
            <a:r>
              <a:rPr lang="es" sz="2300">
                <a:solidFill>
                  <a:schemeClr val="lt1"/>
                </a:solidFill>
              </a:rPr>
              <a:t>We are not called to be judge or jury,</a:t>
            </a:r>
            <a:endParaRPr sz="2300">
              <a:solidFill>
                <a:schemeClr val="lt1"/>
              </a:solidFill>
            </a:endParaRPr>
          </a:p>
          <a:p>
            <a:pPr indent="0" lvl="0" marL="0" rtl="0" algn="l">
              <a:spcBef>
                <a:spcPts val="0"/>
              </a:spcBef>
              <a:spcAft>
                <a:spcPts val="0"/>
              </a:spcAft>
              <a:buNone/>
            </a:pPr>
            <a:r>
              <a:rPr lang="es" sz="2300">
                <a:solidFill>
                  <a:schemeClr val="lt1"/>
                </a:solidFill>
              </a:rPr>
              <a:t>but we are called to be agents of change</a:t>
            </a:r>
            <a:r>
              <a:rPr lang="es" sz="2300">
                <a:solidFill>
                  <a:schemeClr val="lt1"/>
                </a:solidFill>
              </a:rPr>
              <a:t>,</a:t>
            </a:r>
            <a:endParaRPr>
              <a:solidFill>
                <a:schemeClr val="lt1"/>
              </a:solidFill>
            </a:endParaRPr>
          </a:p>
        </p:txBody>
      </p:sp>
      <p:sp>
        <p:nvSpPr>
          <p:cNvPr id="91" name="Google Shape;91;p19"/>
          <p:cNvSpPr txBox="1"/>
          <p:nvPr>
            <p:ph idx="1" type="body"/>
          </p:nvPr>
        </p:nvSpPr>
        <p:spPr>
          <a:xfrm>
            <a:off x="4622925" y="216425"/>
            <a:ext cx="4260300" cy="4466700"/>
          </a:xfrm>
          <a:prstGeom prst="rect">
            <a:avLst/>
          </a:prstGeom>
        </p:spPr>
        <p:txBody>
          <a:bodyPr anchorCtr="0" anchor="t" bIns="91425" lIns="91425" spcFirstLastPara="1" rIns="91425" wrap="square" tIns="91425">
            <a:normAutofit fontScale="77500"/>
          </a:bodyPr>
          <a:lstStyle/>
          <a:p>
            <a:pPr indent="0" lvl="0" marL="0" marR="0" rtl="0" algn="l">
              <a:lnSpc>
                <a:spcPct val="115000"/>
              </a:lnSpc>
              <a:spcBef>
                <a:spcPts val="0"/>
              </a:spcBef>
              <a:spcAft>
                <a:spcPts val="0"/>
              </a:spcAft>
              <a:buNone/>
            </a:pPr>
            <a:r>
              <a:rPr lang="es" sz="2300">
                <a:solidFill>
                  <a:schemeClr val="lt1"/>
                </a:solidFill>
              </a:rPr>
              <a:t>and if the butterfly that flaps its wings</a:t>
            </a:r>
            <a:br>
              <a:rPr lang="es" sz="2300">
                <a:solidFill>
                  <a:schemeClr val="lt1"/>
                </a:solidFill>
              </a:rPr>
            </a:br>
            <a:r>
              <a:rPr lang="es" sz="2300">
                <a:solidFill>
                  <a:schemeClr val="lt1"/>
                </a:solidFill>
              </a:rPr>
              <a:t>should be our attitude to others</a:t>
            </a:r>
            <a:br>
              <a:rPr lang="es" sz="2300">
                <a:solidFill>
                  <a:schemeClr val="lt1"/>
                </a:solidFill>
              </a:rPr>
            </a:br>
            <a:r>
              <a:rPr lang="es" sz="2300">
                <a:solidFill>
                  <a:schemeClr val="lt1"/>
                </a:solidFill>
              </a:rPr>
              <a:t>then so be it, Lord,</a:t>
            </a:r>
            <a:br>
              <a:rPr lang="es" sz="2300">
                <a:solidFill>
                  <a:schemeClr val="lt1"/>
                </a:solidFill>
              </a:rPr>
            </a:br>
            <a:r>
              <a:rPr lang="es" sz="2300">
                <a:solidFill>
                  <a:schemeClr val="lt1"/>
                </a:solidFill>
              </a:rPr>
              <a:t>and may the hurricane this generates</a:t>
            </a:r>
            <a:br>
              <a:rPr lang="es" sz="2300">
                <a:solidFill>
                  <a:schemeClr val="lt1"/>
                </a:solidFill>
              </a:rPr>
            </a:br>
            <a:r>
              <a:rPr lang="es" sz="2300">
                <a:solidFill>
                  <a:schemeClr val="lt1"/>
                </a:solidFill>
              </a:rPr>
              <a:t>somewhere within the world</a:t>
            </a:r>
            <a:br>
              <a:rPr lang="es" sz="2300">
                <a:solidFill>
                  <a:schemeClr val="lt1"/>
                </a:solidFill>
              </a:rPr>
            </a:br>
            <a:r>
              <a:rPr lang="es" sz="2300">
                <a:solidFill>
                  <a:schemeClr val="lt1"/>
                </a:solidFill>
              </a:rPr>
              <a:t>reach into the hearts and souls of those</a:t>
            </a:r>
            <a:br>
              <a:rPr lang="es" sz="2300">
                <a:solidFill>
                  <a:schemeClr val="lt1"/>
                </a:solidFill>
              </a:rPr>
            </a:br>
            <a:r>
              <a:rPr lang="es" sz="2300">
                <a:solidFill>
                  <a:schemeClr val="lt1"/>
                </a:solidFill>
              </a:rPr>
              <a:t>for whom we pray, and reveal to them</a:t>
            </a:r>
            <a:br>
              <a:rPr lang="es" sz="2300">
                <a:solidFill>
                  <a:schemeClr val="lt1"/>
                </a:solidFill>
              </a:rPr>
            </a:br>
            <a:r>
              <a:rPr lang="es" sz="2300">
                <a:solidFill>
                  <a:schemeClr val="lt1"/>
                </a:solidFill>
              </a:rPr>
              <a:t>how precious are those</a:t>
            </a:r>
            <a:br>
              <a:rPr lang="es" sz="2300">
                <a:solidFill>
                  <a:schemeClr val="lt1"/>
                </a:solidFill>
              </a:rPr>
            </a:br>
            <a:r>
              <a:rPr lang="es" sz="2300">
                <a:solidFill>
                  <a:schemeClr val="lt1"/>
                </a:solidFill>
              </a:rPr>
              <a:t>for whom they have no love,</a:t>
            </a:r>
            <a:br>
              <a:rPr lang="es" sz="2300">
                <a:solidFill>
                  <a:schemeClr val="lt1"/>
                </a:solidFill>
              </a:rPr>
            </a:br>
            <a:r>
              <a:rPr lang="es" sz="2300">
                <a:solidFill>
                  <a:schemeClr val="lt1"/>
                </a:solidFill>
              </a:rPr>
              <a:t>and how precious are they</a:t>
            </a:r>
            <a:br>
              <a:rPr lang="es" sz="2300">
                <a:solidFill>
                  <a:schemeClr val="lt1"/>
                </a:solidFill>
              </a:rPr>
            </a:br>
            <a:r>
              <a:rPr lang="es" sz="2300">
                <a:solidFill>
                  <a:schemeClr val="lt1"/>
                </a:solidFill>
              </a:rPr>
              <a:t>who now bring tears to the eyes of God.</a:t>
            </a:r>
            <a:endParaRPr sz="2300">
              <a:solidFill>
                <a:schemeClr val="lt1"/>
              </a:solidFill>
            </a:endParaRPr>
          </a:p>
          <a:p>
            <a:pPr indent="0" lvl="0" marL="0" marR="0" rtl="0" algn="l">
              <a:lnSpc>
                <a:spcPct val="115000"/>
              </a:lnSpc>
              <a:spcBef>
                <a:spcPts val="0"/>
              </a:spcBef>
              <a:spcAft>
                <a:spcPts val="0"/>
              </a:spcAft>
              <a:buNone/>
            </a:pPr>
            <a:r>
              <a:t/>
            </a:r>
            <a:endParaRPr sz="2300">
              <a:solidFill>
                <a:schemeClr val="lt1"/>
              </a:solidFill>
            </a:endParaRPr>
          </a:p>
          <a:p>
            <a:pPr indent="0" lvl="0" marL="0" marR="0" rtl="0" algn="l">
              <a:lnSpc>
                <a:spcPct val="115000"/>
              </a:lnSpc>
              <a:spcBef>
                <a:spcPts val="0"/>
              </a:spcBef>
              <a:spcAft>
                <a:spcPts val="0"/>
              </a:spcAft>
              <a:buNone/>
            </a:pPr>
            <a:r>
              <a:rPr lang="es" sz="2300">
                <a:solidFill>
                  <a:schemeClr val="lt1"/>
                </a:solidFill>
              </a:rPr>
              <a:t>- John Birch</a:t>
            </a:r>
            <a:endParaRPr sz="23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20"/>
          <p:cNvSpPr txBox="1"/>
          <p:nvPr>
            <p:ph type="title"/>
          </p:nvPr>
        </p:nvSpPr>
        <p:spPr>
          <a:xfrm>
            <a:off x="311700" y="902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solidFill>
                  <a:schemeClr val="lt1"/>
                </a:solidFill>
              </a:rPr>
              <a:t>Fratelli Project in Lebanon a way for the peace</a:t>
            </a:r>
            <a:endParaRPr>
              <a:solidFill>
                <a:schemeClr val="lt1"/>
              </a:solidFill>
            </a:endParaRPr>
          </a:p>
        </p:txBody>
      </p:sp>
      <p:sp>
        <p:nvSpPr>
          <p:cNvPr id="97" name="Google Shape;97;p20"/>
          <p:cNvSpPr txBox="1"/>
          <p:nvPr>
            <p:ph idx="1" type="body"/>
          </p:nvPr>
        </p:nvSpPr>
        <p:spPr>
          <a:xfrm>
            <a:off x="311700" y="1609675"/>
            <a:ext cx="4515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sz="2300" u="sng">
                <a:solidFill>
                  <a:schemeClr val="hlink"/>
                </a:solidFill>
                <a:hlinkClick r:id="rId4"/>
              </a:rPr>
              <a:t>Click here for see the video. </a:t>
            </a:r>
            <a:endParaRPr sz="2300"/>
          </a:p>
          <a:p>
            <a:pPr indent="0" lvl="0" marL="0" rtl="0" algn="l">
              <a:spcBef>
                <a:spcPts val="1200"/>
              </a:spcBef>
              <a:spcAft>
                <a:spcPts val="0"/>
              </a:spcAft>
              <a:buNone/>
            </a:pPr>
            <a:r>
              <a:t/>
            </a:r>
            <a:endParaRPr sz="2300"/>
          </a:p>
          <a:p>
            <a:pPr indent="0" lvl="0" marL="0" rtl="0" algn="l">
              <a:spcBef>
                <a:spcPts val="1200"/>
              </a:spcBef>
              <a:spcAft>
                <a:spcPts val="1200"/>
              </a:spcAft>
              <a:buNone/>
            </a:pPr>
            <a:r>
              <a:rPr lang="es" sz="2300" u="sng">
                <a:solidFill>
                  <a:schemeClr val="hlink"/>
                </a:solidFill>
                <a:hlinkClick r:id="rId5"/>
              </a:rPr>
              <a:t>Click here for see the report and know more about this </a:t>
            </a:r>
            <a:r>
              <a:rPr lang="es" sz="2300" u="sng">
                <a:solidFill>
                  <a:schemeClr val="hlink"/>
                </a:solidFill>
                <a:hlinkClick r:id="rId6"/>
              </a:rPr>
              <a:t>project</a:t>
            </a:r>
            <a:r>
              <a:rPr lang="es" sz="2300" u="sng">
                <a:solidFill>
                  <a:schemeClr val="hlink"/>
                </a:solidFill>
                <a:hlinkClick r:id="rId7"/>
              </a:rPr>
              <a:t>. </a:t>
            </a:r>
            <a:endParaRPr sz="2300"/>
          </a:p>
        </p:txBody>
      </p:sp>
      <p:pic>
        <p:nvPicPr>
          <p:cNvPr id="98" name="Google Shape;98;p20"/>
          <p:cNvPicPr preferRelativeResize="0"/>
          <p:nvPr/>
        </p:nvPicPr>
        <p:blipFill>
          <a:blip r:embed="rId8">
            <a:alphaModFix/>
          </a:blip>
          <a:stretch>
            <a:fillRect/>
          </a:stretch>
        </p:blipFill>
        <p:spPr>
          <a:xfrm>
            <a:off x="4826850" y="2265990"/>
            <a:ext cx="4260300" cy="281258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21"/>
          <p:cNvSpPr txBox="1"/>
          <p:nvPr>
            <p:ph type="ctrTitle"/>
          </p:nvPr>
        </p:nvSpPr>
        <p:spPr>
          <a:xfrm>
            <a:off x="1706700" y="545850"/>
            <a:ext cx="7067100" cy="798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s" sz="3180">
                <a:solidFill>
                  <a:schemeClr val="lt1"/>
                </a:solidFill>
                <a:latin typeface="Oswald Medium"/>
                <a:ea typeface="Oswald Medium"/>
                <a:cs typeface="Oswald Medium"/>
                <a:sym typeface="Oswald Medium"/>
              </a:rPr>
              <a:t>Special thanks for your </a:t>
            </a:r>
            <a:r>
              <a:rPr lang="es" sz="3180">
                <a:solidFill>
                  <a:schemeClr val="lt1"/>
                </a:solidFill>
                <a:latin typeface="Oswald Medium"/>
                <a:ea typeface="Oswald Medium"/>
                <a:cs typeface="Oswald Medium"/>
                <a:sym typeface="Oswald Medium"/>
              </a:rPr>
              <a:t>collaboration</a:t>
            </a:r>
            <a:endParaRPr sz="3180">
              <a:solidFill>
                <a:schemeClr val="lt1"/>
              </a:solidFill>
              <a:latin typeface="Oswald Medium"/>
              <a:ea typeface="Oswald Medium"/>
              <a:cs typeface="Oswald Medium"/>
              <a:sym typeface="Oswald Medium"/>
            </a:endParaRPr>
          </a:p>
        </p:txBody>
      </p:sp>
      <p:pic>
        <p:nvPicPr>
          <p:cNvPr descr="La Salle" id="104" name="Google Shape;104;p21"/>
          <p:cNvPicPr preferRelativeResize="0"/>
          <p:nvPr/>
        </p:nvPicPr>
        <p:blipFill>
          <a:blip r:embed="rId4">
            <a:alphaModFix/>
          </a:blip>
          <a:stretch>
            <a:fillRect/>
          </a:stretch>
        </p:blipFill>
        <p:spPr>
          <a:xfrm>
            <a:off x="2758800" y="2044262"/>
            <a:ext cx="2244450" cy="1063575"/>
          </a:xfrm>
          <a:prstGeom prst="rect">
            <a:avLst/>
          </a:prstGeom>
          <a:noFill/>
          <a:ln>
            <a:noFill/>
          </a:ln>
        </p:spPr>
      </p:pic>
      <p:sp>
        <p:nvSpPr>
          <p:cNvPr id="105" name="Google Shape;105;p21"/>
          <p:cNvSpPr txBox="1"/>
          <p:nvPr/>
        </p:nvSpPr>
        <p:spPr>
          <a:xfrm>
            <a:off x="2082299" y="1990299"/>
            <a:ext cx="1171500" cy="1171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pic>
        <p:nvPicPr>
          <p:cNvPr id="106" name="Google Shape;106;p21"/>
          <p:cNvPicPr preferRelativeResize="0"/>
          <p:nvPr/>
        </p:nvPicPr>
        <p:blipFill>
          <a:blip r:embed="rId5">
            <a:alphaModFix/>
          </a:blip>
          <a:stretch>
            <a:fillRect/>
          </a:stretch>
        </p:blipFill>
        <p:spPr>
          <a:xfrm>
            <a:off x="5657825" y="1990300"/>
            <a:ext cx="2398575" cy="1329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87630535F24E4AA44C3250696537EA" ma:contentTypeVersion="18" ma:contentTypeDescription="Create a new document." ma:contentTypeScope="" ma:versionID="7e2e4fa434b450ecbb3b38f4c2c8373b">
  <xsd:schema xmlns:xsd="http://www.w3.org/2001/XMLSchema" xmlns:xs="http://www.w3.org/2001/XMLSchema" xmlns:p="http://schemas.microsoft.com/office/2006/metadata/properties" xmlns:ns2="71542ba6-91da-4467-8fe6-cec451e1189b" xmlns:ns3="892e31fc-d69e-42de-84c2-e20d07b0393d" targetNamespace="http://schemas.microsoft.com/office/2006/metadata/properties" ma:root="true" ma:fieldsID="2e93e49d38dd8169b6682491e326579a" ns2:_="" ns3:_="">
    <xsd:import namespace="71542ba6-91da-4467-8fe6-cec451e1189b"/>
    <xsd:import namespace="892e31fc-d69e-42de-84c2-e20d07b0393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542ba6-91da-4467-8fe6-cec451e1189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395a8abc-4469-4718-869e-33199fbbe222}" ma:internalName="TaxCatchAll" ma:showField="CatchAllData" ma:web="71542ba6-91da-4467-8fe6-cec451e1189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92e31fc-d69e-42de-84c2-e20d07b0393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beed3e6-db29-4c11-8716-6ca21f00316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10EBD6-E5B6-408B-B7BF-8BD06679FAAA}"/>
</file>

<file path=customXml/itemProps2.xml><?xml version="1.0" encoding="utf-8"?>
<ds:datastoreItem xmlns:ds="http://schemas.openxmlformats.org/officeDocument/2006/customXml" ds:itemID="{49DE1B30-ADC4-4975-B0B5-AAEC219825D2}"/>
</file>