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Oswald Medium"/>
      <p:regular r:id="rId13"/>
      <p:bold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font" Target="fonts/OswaldMedium-regular.fntdata"/><Relationship Id="rId8" Type="http://schemas.openxmlformats.org/officeDocument/2006/relationships/slide" Target="slides/slide3.xml"/><Relationship Id="rId3" Type="http://schemas.openxmlformats.org/officeDocument/2006/relationships/presProps" Target="presProps.xml"/><Relationship Id="rId12" Type="http://schemas.openxmlformats.org/officeDocument/2006/relationships/slide" Target="slides/slide7.xml"/><Relationship Id="rId7" Type="http://schemas.openxmlformats.org/officeDocument/2006/relationships/slide" Target="slides/slide2.xml"/><Relationship Id="rId2" Type="http://schemas.openxmlformats.org/officeDocument/2006/relationships/viewProps" Target="viewProps.xml"/><Relationship Id="rId16" Type="http://schemas.openxmlformats.org/officeDocument/2006/relationships/customXml" Target="../customXml/item2.xml"/><Relationship Id="rId11" Type="http://schemas.openxmlformats.org/officeDocument/2006/relationships/slide" Target="slides/slide6.xml"/><Relationship Id="rId1" Type="http://schemas.openxmlformats.org/officeDocument/2006/relationships/theme" Target="theme/theme1.xml"/><Relationship Id="rId6" Type="http://schemas.openxmlformats.org/officeDocument/2006/relationships/slide" Target="slides/slide1.xml"/><Relationship Id="rId5" Type="http://schemas.openxmlformats.org/officeDocument/2006/relationships/notesMaster" Target="notesMasters/notesMaster1.xml"/><Relationship Id="rId15" Type="http://schemas.openxmlformats.org/officeDocument/2006/relationships/customXml" Target="../customXml/item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OswaldMedium-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2f20b415d5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2f20b415d5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f20b415d5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f20b415d5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f20b415d54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f20b415d5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f20b415d54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f20b415d54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f20b415d54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f20b415d54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f60237be63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f60237be63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hyperlink" Target="https://drive.google.com/drive/folders/17vhhGojINcbjJJTYHXmBTUhMfxcZmZA6?usp=sharing" TargetMode="External"/><Relationship Id="rId5" Type="http://schemas.openxmlformats.org/officeDocument/2006/relationships/hyperlink" Target="https://youtu.be/MQxsK3hWxm8?si=VXForGFQRtJUP4fq" TargetMode="External"/><Relationship Id="rId6"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3.png"/><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1741775" y="1154600"/>
            <a:ext cx="71775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s">
                <a:solidFill>
                  <a:schemeClr val="lt1"/>
                </a:solidFill>
                <a:latin typeface="Oswald Medium"/>
                <a:ea typeface="Oswald Medium"/>
                <a:cs typeface="Oswald Medium"/>
                <a:sym typeface="Oswald Medium"/>
              </a:rPr>
              <a:t>Week 2: Pilgrimage</a:t>
            </a:r>
            <a:endParaRPr>
              <a:solidFill>
                <a:schemeClr val="lt1"/>
              </a:solidFill>
              <a:latin typeface="Oswald Medium"/>
              <a:ea typeface="Oswald Medium"/>
              <a:cs typeface="Oswald Medium"/>
              <a:sym typeface="Oswald Medium"/>
            </a:endParaRPr>
          </a:p>
          <a:p>
            <a:pPr indent="0" lvl="0" marL="0" rtl="0" algn="ctr">
              <a:spcBef>
                <a:spcPts val="0"/>
              </a:spcBef>
              <a:spcAft>
                <a:spcPts val="0"/>
              </a:spcAft>
              <a:buNone/>
            </a:pPr>
            <a:r>
              <a:rPr lang="es">
                <a:solidFill>
                  <a:schemeClr val="lt1"/>
                </a:solidFill>
                <a:latin typeface="Oswald Medium"/>
                <a:ea typeface="Oswald Medium"/>
                <a:cs typeface="Oswald Medium"/>
                <a:sym typeface="Oswald Medium"/>
              </a:rPr>
              <a:t>Bamboo School </a:t>
            </a:r>
            <a:endParaRPr>
              <a:solidFill>
                <a:schemeClr val="lt1"/>
              </a:solidFill>
              <a:latin typeface="Oswald Medium"/>
              <a:ea typeface="Oswald Medium"/>
              <a:cs typeface="Oswald Medium"/>
              <a:sym typeface="Oswald Medium"/>
            </a:endParaRPr>
          </a:p>
          <a:p>
            <a:pPr indent="0" lvl="0" marL="0" rtl="0" algn="ctr">
              <a:spcBef>
                <a:spcPts val="0"/>
              </a:spcBef>
              <a:spcAft>
                <a:spcPts val="0"/>
              </a:spcAft>
              <a:buNone/>
            </a:pPr>
            <a:r>
              <a:rPr lang="es">
                <a:solidFill>
                  <a:schemeClr val="lt1"/>
                </a:solidFill>
                <a:latin typeface="Oswald Medium"/>
                <a:ea typeface="Oswald Medium"/>
                <a:cs typeface="Oswald Medium"/>
                <a:sym typeface="Oswald Medium"/>
              </a:rPr>
              <a:t>September 30 - October 4</a:t>
            </a:r>
            <a:endParaRPr>
              <a:solidFill>
                <a:schemeClr val="lt1"/>
              </a:solidFill>
              <a:latin typeface="Oswald Medium"/>
              <a:ea typeface="Oswald Medium"/>
              <a:cs typeface="Oswald Medium"/>
              <a:sym typeface="Oswald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216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solidFill>
                  <a:schemeClr val="lt1"/>
                </a:solidFill>
              </a:rPr>
              <a:t>Activities- Younger students</a:t>
            </a:r>
            <a:endParaRPr b="1">
              <a:solidFill>
                <a:schemeClr val="lt1"/>
              </a:solidFill>
            </a:endParaRPr>
          </a:p>
        </p:txBody>
      </p:sp>
      <p:sp>
        <p:nvSpPr>
          <p:cNvPr id="60" name="Google Shape;60;p14"/>
          <p:cNvSpPr txBox="1"/>
          <p:nvPr>
            <p:ph idx="1" type="body"/>
          </p:nvPr>
        </p:nvSpPr>
        <p:spPr>
          <a:xfrm>
            <a:off x="311700" y="771475"/>
            <a:ext cx="8520600" cy="3416400"/>
          </a:xfrm>
          <a:prstGeom prst="rect">
            <a:avLst/>
          </a:prstGeom>
        </p:spPr>
        <p:txBody>
          <a:bodyPr anchorCtr="0" anchor="t" bIns="91425" lIns="91425" spcFirstLastPara="1" rIns="91425" wrap="square" tIns="91425">
            <a:normAutofit fontScale="77500" lnSpcReduction="20000"/>
          </a:bodyPr>
          <a:lstStyle/>
          <a:p>
            <a:pPr indent="0" lvl="0" marL="0" rtl="0" algn="l">
              <a:lnSpc>
                <a:spcPct val="129500"/>
              </a:lnSpc>
              <a:spcBef>
                <a:spcPts val="0"/>
              </a:spcBef>
              <a:spcAft>
                <a:spcPts val="800"/>
              </a:spcAft>
              <a:buNone/>
            </a:pPr>
            <a:r>
              <a:rPr lang="es" sz="2800">
                <a:solidFill>
                  <a:schemeClr val="lt1"/>
                </a:solidFill>
              </a:rPr>
              <a:t>Bag craft. Student will be given an A4 paper which they will fold and staple at the edges to form a pouch. Using another A4 paper which will be shared among students, two strips of paper will be cut to form the straps of a bag. The students will then either write on small pieces of paper or draw, different objects that a pilgrim would need for their voyage (example: torch, map, compass,…). These objects will then be placed in the bag created. The bag can then be coloured and designed to the students liking with the name of each student and the words: Pilgrimage bag on the front.</a:t>
            </a:r>
            <a:endParaRPr sz="28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216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solidFill>
                  <a:schemeClr val="lt1"/>
                </a:solidFill>
              </a:rPr>
              <a:t>Activities- Older students</a:t>
            </a:r>
            <a:endParaRPr b="1">
              <a:solidFill>
                <a:schemeClr val="lt1"/>
              </a:solidFill>
            </a:endParaRPr>
          </a:p>
        </p:txBody>
      </p:sp>
      <p:sp>
        <p:nvSpPr>
          <p:cNvPr id="66" name="Google Shape;66;p15"/>
          <p:cNvSpPr txBox="1"/>
          <p:nvPr>
            <p:ph idx="1" type="body"/>
          </p:nvPr>
        </p:nvSpPr>
        <p:spPr>
          <a:xfrm>
            <a:off x="311700" y="847675"/>
            <a:ext cx="8434500" cy="3416400"/>
          </a:xfrm>
          <a:prstGeom prst="rect">
            <a:avLst/>
          </a:prstGeom>
        </p:spPr>
        <p:txBody>
          <a:bodyPr anchorCtr="0" anchor="t" bIns="91425" lIns="91425" spcFirstLastPara="1" rIns="91425" wrap="square" tIns="91425">
            <a:noAutofit/>
          </a:bodyPr>
          <a:lstStyle/>
          <a:p>
            <a:pPr indent="0" lvl="0" marL="0" rtl="0" algn="l">
              <a:lnSpc>
                <a:spcPct val="129500"/>
              </a:lnSpc>
              <a:spcBef>
                <a:spcPts val="0"/>
              </a:spcBef>
              <a:spcAft>
                <a:spcPts val="0"/>
              </a:spcAft>
              <a:buClr>
                <a:schemeClr val="dk1"/>
              </a:buClr>
              <a:buSzPts val="1100"/>
              <a:buFont typeface="Arial"/>
              <a:buNone/>
            </a:pPr>
            <a:r>
              <a:rPr lang="es" sz="2200">
                <a:solidFill>
                  <a:schemeClr val="lt1"/>
                </a:solidFill>
              </a:rPr>
              <a:t>Compass craft. Each student will be given an A5 cardboard paper. The students will need to cut a circular shape of a compass and a rectangular arrow for the pin of the compass. After cutting a hole in the compass, a butterfly pin is used to put everything together.</a:t>
            </a:r>
            <a:endParaRPr sz="2200">
              <a:solidFill>
                <a:schemeClr val="lt1"/>
              </a:solidFill>
            </a:endParaRPr>
          </a:p>
          <a:p>
            <a:pPr indent="0" lvl="0" marL="0" rtl="0" algn="l">
              <a:lnSpc>
                <a:spcPct val="129500"/>
              </a:lnSpc>
              <a:spcBef>
                <a:spcPts val="800"/>
              </a:spcBef>
              <a:spcAft>
                <a:spcPts val="800"/>
              </a:spcAft>
              <a:buNone/>
            </a:pPr>
            <a:r>
              <a:rPr lang="es" sz="2200">
                <a:solidFill>
                  <a:schemeClr val="lt1"/>
                </a:solidFill>
              </a:rPr>
              <a:t>The aim of this activity is to help the students understand that pilgrims require a compass for their physical journey but also require their faith for their religious part of the pilgrimage.</a:t>
            </a:r>
            <a:endParaRPr sz="22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Example- activity for older students</a:t>
            </a:r>
            <a:endParaRPr/>
          </a:p>
          <a:p>
            <a:pPr indent="0" lvl="0" marL="0" rtl="0" algn="l">
              <a:spcBef>
                <a:spcPts val="0"/>
              </a:spcBef>
              <a:spcAft>
                <a:spcPts val="0"/>
              </a:spcAft>
              <a:buNone/>
            </a:pPr>
            <a:r>
              <a:t/>
            </a:r>
            <a:endParaRPr/>
          </a:p>
        </p:txBody>
      </p:sp>
      <p:pic>
        <p:nvPicPr>
          <p:cNvPr id="72" name="Google Shape;72;p16"/>
          <p:cNvPicPr preferRelativeResize="0"/>
          <p:nvPr/>
        </p:nvPicPr>
        <p:blipFill>
          <a:blip r:embed="rId3">
            <a:alphaModFix/>
          </a:blip>
          <a:stretch>
            <a:fillRect/>
          </a:stretch>
        </p:blipFill>
        <p:spPr>
          <a:xfrm>
            <a:off x="546275" y="1170125"/>
            <a:ext cx="8228424" cy="3820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6" name="Shape 76"/>
        <p:cNvGrpSpPr/>
        <p:nvPr/>
      </p:nvGrpSpPr>
      <p:grpSpPr>
        <a:xfrm>
          <a:off x="0" y="0"/>
          <a:ext cx="0" cy="0"/>
          <a:chOff x="0" y="0"/>
          <a:chExt cx="0" cy="0"/>
        </a:xfrm>
      </p:grpSpPr>
      <p:sp>
        <p:nvSpPr>
          <p:cNvPr id="77" name="Google Shape;77;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32000"/>
              </a:lnSpc>
              <a:spcBef>
                <a:spcPts val="1100"/>
              </a:spcBef>
              <a:spcAft>
                <a:spcPts val="0"/>
              </a:spcAft>
              <a:buClr>
                <a:schemeClr val="dk1"/>
              </a:buClr>
              <a:buSzPts val="990"/>
              <a:buFont typeface="Arial"/>
              <a:buNone/>
            </a:pPr>
            <a:r>
              <a:rPr b="1" lang="es" sz="1500">
                <a:solidFill>
                  <a:schemeClr val="lt1"/>
                </a:solidFill>
              </a:rPr>
              <a:t>A Prayer for World Peace</a:t>
            </a:r>
            <a:endParaRPr b="1" sz="1500">
              <a:solidFill>
                <a:schemeClr val="lt1"/>
              </a:solidFill>
            </a:endParaRPr>
          </a:p>
          <a:p>
            <a:pPr indent="0" lvl="0" marL="0" rtl="0" algn="l">
              <a:spcBef>
                <a:spcPts val="1100"/>
              </a:spcBef>
              <a:spcAft>
                <a:spcPts val="0"/>
              </a:spcAft>
              <a:buSzPts val="990"/>
              <a:buNone/>
            </a:pPr>
            <a:r>
              <a:t/>
            </a:r>
            <a:endParaRPr sz="1500">
              <a:solidFill>
                <a:srgbClr val="222222"/>
              </a:solidFill>
            </a:endParaRPr>
          </a:p>
        </p:txBody>
      </p:sp>
      <p:sp>
        <p:nvSpPr>
          <p:cNvPr id="78" name="Google Shape;78;p17"/>
          <p:cNvSpPr txBox="1"/>
          <p:nvPr>
            <p:ph idx="1" type="body"/>
          </p:nvPr>
        </p:nvSpPr>
        <p:spPr>
          <a:xfrm>
            <a:off x="311700" y="941525"/>
            <a:ext cx="4260300" cy="3894000"/>
          </a:xfrm>
          <a:prstGeom prst="rect">
            <a:avLst/>
          </a:prstGeom>
        </p:spPr>
        <p:txBody>
          <a:bodyPr anchorCtr="0" anchor="t" bIns="91425" lIns="91425" spcFirstLastPara="1" rIns="91425" wrap="square" tIns="91425">
            <a:normAutofit/>
          </a:bodyPr>
          <a:lstStyle/>
          <a:p>
            <a:pPr indent="0" lvl="0" marL="0" rtl="0" algn="l">
              <a:lnSpc>
                <a:spcPct val="180000"/>
              </a:lnSpc>
              <a:spcBef>
                <a:spcPts val="0"/>
              </a:spcBef>
              <a:spcAft>
                <a:spcPts val="0"/>
              </a:spcAft>
              <a:buClr>
                <a:schemeClr val="dk1"/>
              </a:buClr>
              <a:buSzPts val="1100"/>
              <a:buFont typeface="Arial"/>
              <a:buNone/>
            </a:pPr>
            <a:r>
              <a:rPr lang="es" sz="1500">
                <a:solidFill>
                  <a:schemeClr val="lt1"/>
                </a:solidFill>
              </a:rPr>
              <a:t>We pray for the power to be gentle;</a:t>
            </a:r>
            <a:br>
              <a:rPr lang="es" sz="1500">
                <a:solidFill>
                  <a:schemeClr val="lt1"/>
                </a:solidFill>
              </a:rPr>
            </a:br>
            <a:r>
              <a:rPr lang="es" sz="1500">
                <a:solidFill>
                  <a:schemeClr val="lt1"/>
                </a:solidFill>
              </a:rPr>
              <a:t>the strength to be forgiving;</a:t>
            </a:r>
            <a:br>
              <a:rPr lang="es" sz="1500">
                <a:solidFill>
                  <a:schemeClr val="lt1"/>
                </a:solidFill>
              </a:rPr>
            </a:br>
            <a:r>
              <a:rPr lang="es" sz="1500">
                <a:solidFill>
                  <a:schemeClr val="lt1"/>
                </a:solidFill>
              </a:rPr>
              <a:t>the patience to be understanding;</a:t>
            </a:r>
            <a:br>
              <a:rPr lang="es" sz="1500">
                <a:solidFill>
                  <a:schemeClr val="lt1"/>
                </a:solidFill>
              </a:rPr>
            </a:br>
            <a:r>
              <a:rPr lang="es" sz="1500">
                <a:solidFill>
                  <a:schemeClr val="lt1"/>
                </a:solidFill>
              </a:rPr>
              <a:t>and the endurance to accept the consequences</a:t>
            </a:r>
            <a:br>
              <a:rPr lang="es" sz="1500">
                <a:solidFill>
                  <a:schemeClr val="lt1"/>
                </a:solidFill>
              </a:rPr>
            </a:br>
            <a:r>
              <a:rPr lang="es" sz="1500">
                <a:solidFill>
                  <a:schemeClr val="lt1"/>
                </a:solidFill>
              </a:rPr>
              <a:t>of holding on to what we believe to be right.</a:t>
            </a:r>
            <a:endParaRPr sz="1500">
              <a:solidFill>
                <a:schemeClr val="lt1"/>
              </a:solidFill>
            </a:endParaRPr>
          </a:p>
          <a:p>
            <a:pPr indent="0" lvl="0" marL="0" rtl="0" algn="l">
              <a:lnSpc>
                <a:spcPct val="180000"/>
              </a:lnSpc>
              <a:spcBef>
                <a:spcPts val="1300"/>
              </a:spcBef>
              <a:spcAft>
                <a:spcPts val="1300"/>
              </a:spcAft>
              <a:buNone/>
            </a:pPr>
            <a:r>
              <a:rPr lang="es" sz="1500">
                <a:solidFill>
                  <a:schemeClr val="lt1"/>
                </a:solidFill>
              </a:rPr>
              <a:t>May we put our trust in the power of good to overcome evil</a:t>
            </a:r>
            <a:br>
              <a:rPr lang="es" sz="1500">
                <a:solidFill>
                  <a:schemeClr val="lt1"/>
                </a:solidFill>
              </a:rPr>
            </a:br>
            <a:r>
              <a:rPr lang="es" sz="1500">
                <a:solidFill>
                  <a:schemeClr val="lt1"/>
                </a:solidFill>
              </a:rPr>
              <a:t>and the power of love to overcome hatred.</a:t>
            </a:r>
            <a:endParaRPr sz="2800">
              <a:solidFill>
                <a:schemeClr val="lt1"/>
              </a:solidFill>
            </a:endParaRPr>
          </a:p>
        </p:txBody>
      </p:sp>
      <p:sp>
        <p:nvSpPr>
          <p:cNvPr id="79" name="Google Shape;79;p17"/>
          <p:cNvSpPr txBox="1"/>
          <p:nvPr>
            <p:ph idx="1" type="body"/>
          </p:nvPr>
        </p:nvSpPr>
        <p:spPr>
          <a:xfrm>
            <a:off x="4622925" y="140225"/>
            <a:ext cx="4260300" cy="4466700"/>
          </a:xfrm>
          <a:prstGeom prst="rect">
            <a:avLst/>
          </a:prstGeom>
        </p:spPr>
        <p:txBody>
          <a:bodyPr anchorCtr="0" anchor="t" bIns="91425" lIns="91425" spcFirstLastPara="1" rIns="91425" wrap="square" tIns="91425">
            <a:normAutofit fontScale="92500" lnSpcReduction="20000"/>
          </a:bodyPr>
          <a:lstStyle/>
          <a:p>
            <a:pPr indent="0" lvl="0" marL="0" rtl="0" algn="l">
              <a:lnSpc>
                <a:spcPct val="180000"/>
              </a:lnSpc>
              <a:spcBef>
                <a:spcPts val="0"/>
              </a:spcBef>
              <a:spcAft>
                <a:spcPts val="0"/>
              </a:spcAft>
              <a:buClr>
                <a:schemeClr val="dk1"/>
              </a:buClr>
              <a:buSzPct val="73333"/>
              <a:buFont typeface="Arial"/>
              <a:buNone/>
            </a:pPr>
            <a:r>
              <a:rPr lang="es" sz="1500">
                <a:solidFill>
                  <a:schemeClr val="lt1"/>
                </a:solidFill>
              </a:rPr>
              <a:t>We pray for the vision to see and the faith to believe</a:t>
            </a:r>
            <a:br>
              <a:rPr lang="es" sz="1500">
                <a:solidFill>
                  <a:schemeClr val="lt1"/>
                </a:solidFill>
              </a:rPr>
            </a:br>
            <a:r>
              <a:rPr lang="es" sz="1500">
                <a:solidFill>
                  <a:schemeClr val="lt1"/>
                </a:solidFill>
              </a:rPr>
              <a:t>in a world emancipated from violence,</a:t>
            </a:r>
            <a:br>
              <a:rPr lang="es" sz="1500">
                <a:solidFill>
                  <a:schemeClr val="lt1"/>
                </a:solidFill>
              </a:rPr>
            </a:br>
            <a:r>
              <a:rPr lang="es" sz="1500">
                <a:solidFill>
                  <a:schemeClr val="lt1"/>
                </a:solidFill>
              </a:rPr>
              <a:t>a new world where fear shall no longer lead men or women to commit injustice,</a:t>
            </a:r>
            <a:br>
              <a:rPr lang="es" sz="1500">
                <a:solidFill>
                  <a:schemeClr val="lt1"/>
                </a:solidFill>
              </a:rPr>
            </a:br>
            <a:r>
              <a:rPr lang="es" sz="1500">
                <a:solidFill>
                  <a:schemeClr val="lt1"/>
                </a:solidFill>
              </a:rPr>
              <a:t>nor selfishness make them bring suffering to others.</a:t>
            </a:r>
            <a:endParaRPr sz="1500">
              <a:solidFill>
                <a:schemeClr val="lt1"/>
              </a:solidFill>
            </a:endParaRPr>
          </a:p>
          <a:p>
            <a:pPr indent="0" lvl="0" marL="0" rtl="0" algn="l">
              <a:lnSpc>
                <a:spcPct val="180000"/>
              </a:lnSpc>
              <a:spcBef>
                <a:spcPts val="1300"/>
              </a:spcBef>
              <a:spcAft>
                <a:spcPts val="0"/>
              </a:spcAft>
              <a:buClr>
                <a:schemeClr val="dk1"/>
              </a:buClr>
              <a:buSzPct val="73333"/>
              <a:buFont typeface="Arial"/>
              <a:buNone/>
            </a:pPr>
            <a:r>
              <a:rPr lang="es" sz="1500">
                <a:solidFill>
                  <a:schemeClr val="lt1"/>
                </a:solidFill>
              </a:rPr>
              <a:t>Help us to devote our whole life and thought and energy</a:t>
            </a:r>
            <a:br>
              <a:rPr lang="es" sz="1500">
                <a:solidFill>
                  <a:schemeClr val="lt1"/>
                </a:solidFill>
              </a:rPr>
            </a:br>
            <a:r>
              <a:rPr lang="es" sz="1500">
                <a:solidFill>
                  <a:schemeClr val="lt1"/>
                </a:solidFill>
              </a:rPr>
              <a:t>to the task of making peace,</a:t>
            </a:r>
            <a:br>
              <a:rPr lang="es" sz="1500">
                <a:solidFill>
                  <a:schemeClr val="lt1"/>
                </a:solidFill>
              </a:rPr>
            </a:br>
            <a:r>
              <a:rPr lang="es" sz="1500">
                <a:solidFill>
                  <a:schemeClr val="lt1"/>
                </a:solidFill>
              </a:rPr>
              <a:t>praying always for the inspiration and the power</a:t>
            </a:r>
            <a:br>
              <a:rPr lang="es" sz="1500">
                <a:solidFill>
                  <a:schemeClr val="lt1"/>
                </a:solidFill>
              </a:rPr>
            </a:br>
            <a:r>
              <a:rPr lang="es" sz="1500">
                <a:solidFill>
                  <a:schemeClr val="lt1"/>
                </a:solidFill>
              </a:rPr>
              <a:t>to fulfill the destiny for which we and all men and women were created.</a:t>
            </a:r>
            <a:endParaRPr sz="1500">
              <a:solidFill>
                <a:schemeClr val="lt1"/>
              </a:solidFill>
            </a:endParaRPr>
          </a:p>
          <a:p>
            <a:pPr indent="0" lvl="0" marL="0" rtl="0" algn="l">
              <a:lnSpc>
                <a:spcPct val="180000"/>
              </a:lnSpc>
              <a:spcBef>
                <a:spcPts val="1300"/>
              </a:spcBef>
              <a:spcAft>
                <a:spcPts val="1300"/>
              </a:spcAft>
              <a:buNone/>
            </a:pPr>
            <a:r>
              <a:rPr lang="es" sz="1500">
                <a:solidFill>
                  <a:schemeClr val="lt1"/>
                </a:solidFill>
              </a:rPr>
              <a:t>- Author Unknown, Offered by Beth Amyot</a:t>
            </a:r>
            <a:endParaRPr sz="15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solidFill>
                  <a:schemeClr val="lt1"/>
                </a:solidFill>
              </a:rPr>
              <a:t>Bamboo School a way for the peace</a:t>
            </a:r>
            <a:endParaRPr>
              <a:solidFill>
                <a:schemeClr val="lt1"/>
              </a:solidFill>
            </a:endParaRPr>
          </a:p>
        </p:txBody>
      </p:sp>
      <p:sp>
        <p:nvSpPr>
          <p:cNvPr id="85" name="Google Shape;85;p18"/>
          <p:cNvSpPr txBox="1"/>
          <p:nvPr>
            <p:ph idx="1" type="body"/>
          </p:nvPr>
        </p:nvSpPr>
        <p:spPr>
          <a:xfrm>
            <a:off x="311700" y="1152475"/>
            <a:ext cx="4515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100" u="sng">
                <a:solidFill>
                  <a:schemeClr val="hlink"/>
                </a:solidFill>
                <a:hlinkClick r:id="rId4"/>
              </a:rPr>
              <a:t>Click here for see the photos. </a:t>
            </a:r>
            <a:endParaRPr sz="2100"/>
          </a:p>
          <a:p>
            <a:pPr indent="0" lvl="0" marL="0" rtl="0" algn="l">
              <a:spcBef>
                <a:spcPts val="1200"/>
              </a:spcBef>
              <a:spcAft>
                <a:spcPts val="0"/>
              </a:spcAft>
              <a:buNone/>
            </a:pPr>
            <a:r>
              <a:t/>
            </a:r>
            <a:endParaRPr sz="2100"/>
          </a:p>
          <a:p>
            <a:pPr indent="0" lvl="0" marL="0" rtl="0" algn="l">
              <a:spcBef>
                <a:spcPts val="1200"/>
              </a:spcBef>
              <a:spcAft>
                <a:spcPts val="0"/>
              </a:spcAft>
              <a:buNone/>
            </a:pPr>
            <a:r>
              <a:t/>
            </a:r>
            <a:endParaRPr sz="2100"/>
          </a:p>
          <a:p>
            <a:pPr indent="0" lvl="0" marL="0" rtl="0" algn="l">
              <a:spcBef>
                <a:spcPts val="1200"/>
              </a:spcBef>
              <a:spcAft>
                <a:spcPts val="0"/>
              </a:spcAft>
              <a:buNone/>
            </a:pPr>
            <a:r>
              <a:rPr lang="es" sz="2100" u="sng">
                <a:solidFill>
                  <a:schemeClr val="hlink"/>
                </a:solidFill>
                <a:hlinkClick r:id="rId5"/>
              </a:rPr>
              <a:t>Click here for see one video about Bamboo School.</a:t>
            </a:r>
            <a:endParaRPr sz="2100"/>
          </a:p>
          <a:p>
            <a:pPr indent="0" lvl="0" marL="0" rtl="0" algn="l">
              <a:spcBef>
                <a:spcPts val="1200"/>
              </a:spcBef>
              <a:spcAft>
                <a:spcPts val="0"/>
              </a:spcAft>
              <a:buNone/>
            </a:pPr>
            <a:r>
              <a:t/>
            </a:r>
            <a:endParaRPr sz="2100"/>
          </a:p>
          <a:p>
            <a:pPr indent="0" lvl="0" marL="0" rtl="0" algn="l">
              <a:spcBef>
                <a:spcPts val="1200"/>
              </a:spcBef>
              <a:spcAft>
                <a:spcPts val="1200"/>
              </a:spcAft>
              <a:buNone/>
            </a:pPr>
            <a:r>
              <a:t/>
            </a:r>
            <a:endParaRPr sz="2100"/>
          </a:p>
        </p:txBody>
      </p:sp>
      <p:pic>
        <p:nvPicPr>
          <p:cNvPr id="86" name="Google Shape;86;p18"/>
          <p:cNvPicPr preferRelativeResize="0"/>
          <p:nvPr/>
        </p:nvPicPr>
        <p:blipFill>
          <a:blip r:embed="rId6">
            <a:alphaModFix/>
          </a:blip>
          <a:stretch>
            <a:fillRect/>
          </a:stretch>
        </p:blipFill>
        <p:spPr>
          <a:xfrm>
            <a:off x="6146902" y="1152475"/>
            <a:ext cx="2997100" cy="39850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0" name="Shape 90"/>
        <p:cNvGrpSpPr/>
        <p:nvPr/>
      </p:nvGrpSpPr>
      <p:grpSpPr>
        <a:xfrm>
          <a:off x="0" y="0"/>
          <a:ext cx="0" cy="0"/>
          <a:chOff x="0" y="0"/>
          <a:chExt cx="0" cy="0"/>
        </a:xfrm>
      </p:grpSpPr>
      <p:sp>
        <p:nvSpPr>
          <p:cNvPr id="91" name="Google Shape;91;p19"/>
          <p:cNvSpPr txBox="1"/>
          <p:nvPr>
            <p:ph type="ctrTitle"/>
          </p:nvPr>
        </p:nvSpPr>
        <p:spPr>
          <a:xfrm>
            <a:off x="1706700" y="545850"/>
            <a:ext cx="7067100" cy="798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s" sz="3180">
                <a:solidFill>
                  <a:schemeClr val="lt1"/>
                </a:solidFill>
                <a:latin typeface="Oswald Medium"/>
                <a:ea typeface="Oswald Medium"/>
                <a:cs typeface="Oswald Medium"/>
                <a:sym typeface="Oswald Medium"/>
              </a:rPr>
              <a:t>Special thanks for your collaboration</a:t>
            </a:r>
            <a:endParaRPr sz="3180">
              <a:solidFill>
                <a:schemeClr val="lt1"/>
              </a:solidFill>
              <a:latin typeface="Oswald Medium"/>
              <a:ea typeface="Oswald Medium"/>
              <a:cs typeface="Oswald Medium"/>
              <a:sym typeface="Oswald Medium"/>
            </a:endParaRPr>
          </a:p>
        </p:txBody>
      </p:sp>
      <p:pic>
        <p:nvPicPr>
          <p:cNvPr descr="La Salle" id="92" name="Google Shape;92;p19"/>
          <p:cNvPicPr preferRelativeResize="0"/>
          <p:nvPr/>
        </p:nvPicPr>
        <p:blipFill>
          <a:blip r:embed="rId4">
            <a:alphaModFix/>
          </a:blip>
          <a:stretch>
            <a:fillRect/>
          </a:stretch>
        </p:blipFill>
        <p:spPr>
          <a:xfrm>
            <a:off x="2758800" y="2044262"/>
            <a:ext cx="2244450" cy="1063575"/>
          </a:xfrm>
          <a:prstGeom prst="rect">
            <a:avLst/>
          </a:prstGeom>
          <a:noFill/>
          <a:ln>
            <a:noFill/>
          </a:ln>
        </p:spPr>
      </p:pic>
      <p:sp>
        <p:nvSpPr>
          <p:cNvPr id="93" name="Google Shape;93;p19"/>
          <p:cNvSpPr txBox="1"/>
          <p:nvPr/>
        </p:nvSpPr>
        <p:spPr>
          <a:xfrm>
            <a:off x="2082299" y="1990299"/>
            <a:ext cx="1171500" cy="1171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p>
        </p:txBody>
      </p:sp>
      <p:pic>
        <p:nvPicPr>
          <p:cNvPr id="94" name="Google Shape;94;p19"/>
          <p:cNvPicPr preferRelativeResize="0"/>
          <p:nvPr/>
        </p:nvPicPr>
        <p:blipFill>
          <a:blip r:embed="rId5">
            <a:alphaModFix/>
          </a:blip>
          <a:stretch>
            <a:fillRect/>
          </a:stretch>
        </p:blipFill>
        <p:spPr>
          <a:xfrm>
            <a:off x="5657825" y="1990300"/>
            <a:ext cx="2398575" cy="1329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87630535F24E4AA44C3250696537EA" ma:contentTypeVersion="18" ma:contentTypeDescription="Create a new document." ma:contentTypeScope="" ma:versionID="7e2e4fa434b450ecbb3b38f4c2c8373b">
  <xsd:schema xmlns:xsd="http://www.w3.org/2001/XMLSchema" xmlns:xs="http://www.w3.org/2001/XMLSchema" xmlns:p="http://schemas.microsoft.com/office/2006/metadata/properties" xmlns:ns2="71542ba6-91da-4467-8fe6-cec451e1189b" xmlns:ns3="892e31fc-d69e-42de-84c2-e20d07b0393d" targetNamespace="http://schemas.microsoft.com/office/2006/metadata/properties" ma:root="true" ma:fieldsID="2e93e49d38dd8169b6682491e326579a" ns2:_="" ns3:_="">
    <xsd:import namespace="71542ba6-91da-4467-8fe6-cec451e1189b"/>
    <xsd:import namespace="892e31fc-d69e-42de-84c2-e20d07b0393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542ba6-91da-4467-8fe6-cec451e1189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395a8abc-4469-4718-869e-33199fbbe222}" ma:internalName="TaxCatchAll" ma:showField="CatchAllData" ma:web="71542ba6-91da-4467-8fe6-cec451e1189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92e31fc-d69e-42de-84c2-e20d07b0393d"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beed3e6-db29-4c11-8716-6ca21f00316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85404B-0624-4DCB-ADC1-16E9C5611846}"/>
</file>

<file path=customXml/itemProps2.xml><?xml version="1.0" encoding="utf-8"?>
<ds:datastoreItem xmlns:ds="http://schemas.openxmlformats.org/officeDocument/2006/customXml" ds:itemID="{B4FE096D-8B61-49D5-B3B6-4688FBDF8DAB}"/>
</file>