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Oswald Medium"/>
      <p:regular r:id="rId12"/>
      <p:bold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font" Target="fonts/OswaldMedium-bold.fntdata"/><Relationship Id="rId8" Type="http://schemas.openxmlformats.org/officeDocument/2006/relationships/slide" Target="slides/slide3.xml"/><Relationship Id="rId3" Type="http://schemas.openxmlformats.org/officeDocument/2006/relationships/presProps" Target="presProps.xml"/><Relationship Id="rId12" Type="http://schemas.openxmlformats.org/officeDocument/2006/relationships/font" Target="fonts/OswaldMedium-regular.fntdata"/><Relationship Id="rId7" Type="http://schemas.openxmlformats.org/officeDocument/2006/relationships/slide" Target="slides/slide2.xml"/><Relationship Id="rId2" Type="http://schemas.openxmlformats.org/officeDocument/2006/relationships/viewProps" Target="viewProps.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5" Type="http://schemas.openxmlformats.org/officeDocument/2006/relationships/notesMaster" Target="notesMasters/notesMaster1.xml"/><Relationship Id="rId15" Type="http://schemas.openxmlformats.org/officeDocument/2006/relationships/customXml" Target="../customXml/item2.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f20b415d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f20b415d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f20b415d5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f20b415d5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f20b415d54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f20b415d54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f20b415d54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f20b415d5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f601ce003f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f601ce003f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hyperlink" Target="https://drive.google.com/drive/folders/1ePi11Vah-mBSkSMqBskClPrJ6s-Kxhis?usp=sharing" TargetMode="External"/><Relationship Id="rId5" Type="http://schemas.openxmlformats.org/officeDocument/2006/relationships/hyperlink" Target="https://youtu.be/KxdCjhUCDDI?feature=shared" TargetMode="External"/><Relationship Id="rId6"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4.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2080775" y="1422575"/>
            <a:ext cx="67518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s" sz="3880">
                <a:solidFill>
                  <a:schemeClr val="lt1"/>
                </a:solidFill>
                <a:latin typeface="Oswald Medium"/>
                <a:ea typeface="Oswald Medium"/>
                <a:cs typeface="Oswald Medium"/>
                <a:sym typeface="Oswald Medium"/>
              </a:rPr>
              <a:t>Week 3: Our Pilgrimage towards Peace</a:t>
            </a:r>
            <a:endParaRPr sz="3880">
              <a:solidFill>
                <a:schemeClr val="lt1"/>
              </a:solidFill>
              <a:latin typeface="Oswald Medium"/>
              <a:ea typeface="Oswald Medium"/>
              <a:cs typeface="Oswald Medium"/>
              <a:sym typeface="Oswald Medium"/>
            </a:endParaRPr>
          </a:p>
          <a:p>
            <a:pPr indent="0" lvl="0" marL="0" rtl="0" algn="ctr">
              <a:spcBef>
                <a:spcPts val="0"/>
              </a:spcBef>
              <a:spcAft>
                <a:spcPts val="0"/>
              </a:spcAft>
              <a:buSzPts val="990"/>
              <a:buNone/>
            </a:pPr>
            <a:r>
              <a:rPr lang="es" sz="3880">
                <a:solidFill>
                  <a:schemeClr val="lt1"/>
                </a:solidFill>
                <a:latin typeface="Oswald Medium"/>
                <a:ea typeface="Oswald Medium"/>
                <a:cs typeface="Oswald Medium"/>
                <a:sym typeface="Oswald Medium"/>
              </a:rPr>
              <a:t>Fratelli Projet Maicao</a:t>
            </a:r>
            <a:endParaRPr sz="3880">
              <a:solidFill>
                <a:schemeClr val="lt1"/>
              </a:solidFill>
              <a:latin typeface="Oswald Medium"/>
              <a:ea typeface="Oswald Medium"/>
              <a:cs typeface="Oswald Medium"/>
              <a:sym typeface="Oswald Medium"/>
            </a:endParaRPr>
          </a:p>
          <a:p>
            <a:pPr indent="0" lvl="0" marL="0" rtl="0" algn="ctr">
              <a:spcBef>
                <a:spcPts val="0"/>
              </a:spcBef>
              <a:spcAft>
                <a:spcPts val="0"/>
              </a:spcAft>
              <a:buSzPts val="990"/>
              <a:buNone/>
            </a:pPr>
            <a:r>
              <a:rPr lang="es" sz="3880">
                <a:solidFill>
                  <a:schemeClr val="lt1"/>
                </a:solidFill>
                <a:latin typeface="Oswald Medium"/>
                <a:ea typeface="Oswald Medium"/>
                <a:cs typeface="Oswald Medium"/>
                <a:sym typeface="Oswald Medium"/>
              </a:rPr>
              <a:t>October 7 - 11</a:t>
            </a:r>
            <a:endParaRPr sz="3880">
              <a:solidFill>
                <a:schemeClr val="lt1"/>
              </a:solidFill>
              <a:latin typeface="Oswald Medium"/>
              <a:ea typeface="Oswald Medium"/>
              <a:cs typeface="Oswald Medium"/>
              <a:sym typeface="Oswald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solidFill>
                  <a:schemeClr val="lt1"/>
                </a:solidFill>
              </a:rPr>
              <a:t>Activities- All students</a:t>
            </a:r>
            <a:endParaRPr>
              <a:solidFill>
                <a:schemeClr val="lt1"/>
              </a:solidFill>
            </a:endParaRPr>
          </a:p>
        </p:txBody>
      </p:sp>
      <p:sp>
        <p:nvSpPr>
          <p:cNvPr id="60" name="Google Shape;60;p14"/>
          <p:cNvSpPr txBox="1"/>
          <p:nvPr>
            <p:ph idx="1" type="body"/>
          </p:nvPr>
        </p:nvSpPr>
        <p:spPr>
          <a:xfrm>
            <a:off x="311700" y="1000075"/>
            <a:ext cx="8520600" cy="3416400"/>
          </a:xfrm>
          <a:prstGeom prst="rect">
            <a:avLst/>
          </a:prstGeom>
        </p:spPr>
        <p:txBody>
          <a:bodyPr anchorCtr="0" anchor="t" bIns="91425" lIns="91425" spcFirstLastPara="1" rIns="91425" wrap="square" tIns="91425">
            <a:normAutofit fontScale="77500" lnSpcReduction="20000"/>
          </a:bodyPr>
          <a:lstStyle/>
          <a:p>
            <a:pPr indent="0" lvl="0" marL="0" rtl="0" algn="l">
              <a:lnSpc>
                <a:spcPct val="129500"/>
              </a:lnSpc>
              <a:spcBef>
                <a:spcPts val="0"/>
              </a:spcBef>
              <a:spcAft>
                <a:spcPts val="800"/>
              </a:spcAft>
              <a:buNone/>
            </a:pPr>
            <a:r>
              <a:rPr b="1" lang="es" sz="2442">
                <a:solidFill>
                  <a:schemeClr val="lt1"/>
                </a:solidFill>
              </a:rPr>
              <a:t>Map/List of things to achieve peace</a:t>
            </a:r>
            <a:r>
              <a:rPr lang="es" sz="2442">
                <a:solidFill>
                  <a:schemeClr val="lt1"/>
                </a:solidFill>
              </a:rPr>
              <a:t>. Each student will be given an A4 paper. Using a wet tea bag, the student will transform the paper into a papyrus type of paper. After it dries, the younger students can then list things as well as draw pictures of things that they can do to achieve peace with other (example: help each other, include everyone,…) while the older students can create a map that symbolises the planning that is required for the pilgrimage to peace. They can draw or list much more deep thoughts than the younger students and so we should encourage them to think deeply. The map can also include stops in the journey where the students are working on finding peace within themselves (example: prayer, reflection,…).</a:t>
            </a:r>
            <a:endParaRPr sz="2442">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140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solidFill>
                  <a:schemeClr val="lt1"/>
                </a:solidFill>
              </a:rPr>
              <a:t>Example- activity for all students</a:t>
            </a:r>
            <a:endParaRPr b="1">
              <a:solidFill>
                <a:schemeClr val="lt1"/>
              </a:solidFill>
            </a:endParaRPr>
          </a:p>
          <a:p>
            <a:pPr indent="0" lvl="0" marL="0" rtl="0" algn="l">
              <a:spcBef>
                <a:spcPts val="0"/>
              </a:spcBef>
              <a:spcAft>
                <a:spcPts val="0"/>
              </a:spcAft>
              <a:buNone/>
            </a:pPr>
            <a:r>
              <a:t/>
            </a:r>
            <a:endParaRPr>
              <a:solidFill>
                <a:schemeClr val="lt1"/>
              </a:solidFill>
            </a:endParaRPr>
          </a:p>
        </p:txBody>
      </p:sp>
      <p:pic>
        <p:nvPicPr>
          <p:cNvPr descr="A tray with a piece of paper on it&#10;&#10;Description automatically generated" id="66" name="Google Shape;66;p15"/>
          <p:cNvPicPr preferRelativeResize="0"/>
          <p:nvPr/>
        </p:nvPicPr>
        <p:blipFill>
          <a:blip r:embed="rId4">
            <a:alphaModFix/>
          </a:blip>
          <a:stretch>
            <a:fillRect/>
          </a:stretch>
        </p:blipFill>
        <p:spPr>
          <a:xfrm>
            <a:off x="717675" y="712925"/>
            <a:ext cx="6541675" cy="3240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 name="Shape 70"/>
        <p:cNvGrpSpPr/>
        <p:nvPr/>
      </p:nvGrpSpPr>
      <p:grpSpPr>
        <a:xfrm>
          <a:off x="0" y="0"/>
          <a:ext cx="0" cy="0"/>
          <a:chOff x="0" y="0"/>
          <a:chExt cx="0" cy="0"/>
        </a:xfrm>
      </p:grpSpPr>
      <p:sp>
        <p:nvSpPr>
          <p:cNvPr id="71" name="Google Shape;71;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32000"/>
              </a:lnSpc>
              <a:spcBef>
                <a:spcPts val="1100"/>
              </a:spcBef>
              <a:spcAft>
                <a:spcPts val="0"/>
              </a:spcAft>
              <a:buClr>
                <a:schemeClr val="dk1"/>
              </a:buClr>
              <a:buSzPts val="1100"/>
              <a:buFont typeface="Arial"/>
              <a:buNone/>
            </a:pPr>
            <a:r>
              <a:rPr b="1" lang="es" sz="1800">
                <a:solidFill>
                  <a:schemeClr val="lt1"/>
                </a:solidFill>
              </a:rPr>
              <a:t>Christian Prayer for Peace</a:t>
            </a:r>
            <a:endParaRPr b="1" sz="1500">
              <a:solidFill>
                <a:schemeClr val="lt1"/>
              </a:solidFill>
            </a:endParaRPr>
          </a:p>
          <a:p>
            <a:pPr indent="0" lvl="0" marL="0" rtl="0" algn="l">
              <a:spcBef>
                <a:spcPts val="1100"/>
              </a:spcBef>
              <a:spcAft>
                <a:spcPts val="0"/>
              </a:spcAft>
              <a:buSzPts val="990"/>
              <a:buNone/>
            </a:pPr>
            <a:r>
              <a:t/>
            </a:r>
            <a:endParaRPr sz="1500">
              <a:solidFill>
                <a:schemeClr val="lt1"/>
              </a:solidFill>
            </a:endParaRPr>
          </a:p>
        </p:txBody>
      </p:sp>
      <p:sp>
        <p:nvSpPr>
          <p:cNvPr id="72" name="Google Shape;72;p16"/>
          <p:cNvSpPr txBox="1"/>
          <p:nvPr>
            <p:ph idx="1" type="body"/>
          </p:nvPr>
        </p:nvSpPr>
        <p:spPr>
          <a:xfrm>
            <a:off x="311700" y="1017725"/>
            <a:ext cx="4260300" cy="389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chemeClr val="lt1"/>
                </a:solidFill>
              </a:rPr>
              <a:t>Blessed are the Peacemakers, for they shall be known as the Children of God.</a:t>
            </a:r>
            <a:endParaRPr>
              <a:solidFill>
                <a:schemeClr val="lt1"/>
              </a:solidFill>
            </a:endParaRPr>
          </a:p>
          <a:p>
            <a:pPr indent="0" lvl="0" marL="0" rtl="0" algn="l">
              <a:spcBef>
                <a:spcPts val="0"/>
              </a:spcBef>
              <a:spcAft>
                <a:spcPts val="0"/>
              </a:spcAft>
              <a:buClr>
                <a:schemeClr val="dk1"/>
              </a:buClr>
              <a:buSzPts val="1100"/>
              <a:buFont typeface="Arial"/>
              <a:buNone/>
            </a:pPr>
            <a:r>
              <a:rPr lang="es">
                <a:solidFill>
                  <a:schemeClr val="lt1"/>
                </a:solidFill>
              </a:rPr>
              <a:t>But I say to you that hear, love your enemies, do good to those who hate you, bless those who curse you, pray for those who abuse you.</a:t>
            </a:r>
            <a:endParaRPr>
              <a:solidFill>
                <a:schemeClr val="lt1"/>
              </a:solidFill>
            </a:endParaRPr>
          </a:p>
          <a:p>
            <a:pPr indent="0" lvl="0" marL="0" rtl="0" algn="l">
              <a:spcBef>
                <a:spcPts val="0"/>
              </a:spcBef>
              <a:spcAft>
                <a:spcPts val="0"/>
              </a:spcAft>
              <a:buClr>
                <a:schemeClr val="dk1"/>
              </a:buClr>
              <a:buSzPts val="1100"/>
              <a:buFont typeface="Arial"/>
              <a:buNone/>
            </a:pPr>
            <a:r>
              <a:rPr lang="es">
                <a:solidFill>
                  <a:schemeClr val="lt1"/>
                </a:solidFill>
              </a:rPr>
              <a:t>To those who strike you on the cheek, offer the other also, and from those who take away your cloak, do not withhold your coat as well.</a:t>
            </a:r>
            <a:endParaRPr>
              <a:solidFill>
                <a:schemeClr val="lt1"/>
              </a:solidFill>
            </a:endParaRPr>
          </a:p>
          <a:p>
            <a:pPr indent="0" lvl="0" marL="0" rtl="0" algn="l">
              <a:lnSpc>
                <a:spcPct val="180000"/>
              </a:lnSpc>
              <a:spcBef>
                <a:spcPts val="0"/>
              </a:spcBef>
              <a:spcAft>
                <a:spcPts val="1300"/>
              </a:spcAft>
              <a:buNone/>
            </a:pPr>
            <a:r>
              <a:t/>
            </a:r>
            <a:endParaRPr>
              <a:solidFill>
                <a:schemeClr val="lt1"/>
              </a:solidFill>
            </a:endParaRPr>
          </a:p>
        </p:txBody>
      </p:sp>
      <p:sp>
        <p:nvSpPr>
          <p:cNvPr id="73" name="Google Shape;73;p16"/>
          <p:cNvSpPr txBox="1"/>
          <p:nvPr>
            <p:ph idx="1" type="body"/>
          </p:nvPr>
        </p:nvSpPr>
        <p:spPr>
          <a:xfrm>
            <a:off x="4622925" y="445025"/>
            <a:ext cx="4260300" cy="4466700"/>
          </a:xfrm>
          <a:prstGeom prst="rect">
            <a:avLst/>
          </a:prstGeom>
        </p:spPr>
        <p:txBody>
          <a:bodyPr anchorCtr="0" anchor="t" bIns="91425" lIns="91425" spcFirstLastPara="1" rIns="91425" wrap="square" tIns="91425">
            <a:normAutofit/>
          </a:bodyPr>
          <a:lstStyle/>
          <a:p>
            <a:pPr indent="0" lvl="0" marL="0" rtl="0" algn="l">
              <a:lnSpc>
                <a:spcPct val="180000"/>
              </a:lnSpc>
              <a:spcBef>
                <a:spcPts val="0"/>
              </a:spcBef>
              <a:spcAft>
                <a:spcPts val="0"/>
              </a:spcAft>
              <a:buClr>
                <a:schemeClr val="dk1"/>
              </a:buClr>
              <a:buSzPts val="1100"/>
              <a:buFont typeface="Arial"/>
              <a:buNone/>
            </a:pPr>
            <a:r>
              <a:rPr lang="es" sz="1900">
                <a:solidFill>
                  <a:schemeClr val="lt1"/>
                </a:solidFill>
              </a:rPr>
              <a:t>Give to everyone who begs from you, and of those who take away your goods, do not ask for them again.</a:t>
            </a:r>
            <a:br>
              <a:rPr lang="es" sz="1900">
                <a:solidFill>
                  <a:schemeClr val="lt1"/>
                </a:solidFill>
              </a:rPr>
            </a:br>
            <a:r>
              <a:rPr lang="es" sz="1900">
                <a:solidFill>
                  <a:schemeClr val="lt1"/>
                </a:solidFill>
              </a:rPr>
              <a:t>And as you wish that others would do to you, do so to them.</a:t>
            </a:r>
            <a:endParaRPr sz="1900">
              <a:solidFill>
                <a:schemeClr val="lt1"/>
              </a:solidFill>
            </a:endParaRPr>
          </a:p>
          <a:p>
            <a:pPr indent="0" lvl="0" marL="0" rtl="0" algn="l">
              <a:lnSpc>
                <a:spcPct val="180000"/>
              </a:lnSpc>
              <a:spcBef>
                <a:spcPts val="1300"/>
              </a:spcBef>
              <a:spcAft>
                <a:spcPts val="1300"/>
              </a:spcAft>
              <a:buNone/>
            </a:pPr>
            <a:r>
              <a:rPr i="1" lang="es" sz="1900">
                <a:solidFill>
                  <a:schemeClr val="lt1"/>
                </a:solidFill>
              </a:rPr>
              <a:t>- Author Unknown</a:t>
            </a:r>
            <a:endParaRPr sz="24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solidFill>
                  <a:schemeClr val="lt1"/>
                </a:solidFill>
              </a:rPr>
              <a:t>Fratelli Project Maicao a way for the peace</a:t>
            </a:r>
            <a:endParaRPr b="1">
              <a:solidFill>
                <a:schemeClr val="lt1"/>
              </a:solidFill>
            </a:endParaRPr>
          </a:p>
        </p:txBody>
      </p:sp>
      <p:sp>
        <p:nvSpPr>
          <p:cNvPr id="79" name="Google Shape;79;p17"/>
          <p:cNvSpPr txBox="1"/>
          <p:nvPr>
            <p:ph idx="1" type="body"/>
          </p:nvPr>
        </p:nvSpPr>
        <p:spPr>
          <a:xfrm>
            <a:off x="311700" y="1152475"/>
            <a:ext cx="4515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u="sng">
                <a:solidFill>
                  <a:schemeClr val="hlink"/>
                </a:solidFill>
                <a:hlinkClick r:id="rId4"/>
              </a:rPr>
              <a:t>Click here for see the photos.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s" u="sng">
                <a:solidFill>
                  <a:schemeClr val="hlink"/>
                </a:solidFill>
                <a:hlinkClick r:id="rId5"/>
              </a:rPr>
              <a:t>Click here for see one video about Fratelli Project Macao.</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80" name="Google Shape;80;p17"/>
          <p:cNvPicPr preferRelativeResize="0"/>
          <p:nvPr/>
        </p:nvPicPr>
        <p:blipFill>
          <a:blip r:embed="rId6">
            <a:alphaModFix/>
          </a:blip>
          <a:stretch>
            <a:fillRect/>
          </a:stretch>
        </p:blipFill>
        <p:spPr>
          <a:xfrm>
            <a:off x="5450400" y="2041050"/>
            <a:ext cx="3693601" cy="30089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 name="Shape 84"/>
        <p:cNvGrpSpPr/>
        <p:nvPr/>
      </p:nvGrpSpPr>
      <p:grpSpPr>
        <a:xfrm>
          <a:off x="0" y="0"/>
          <a:ext cx="0" cy="0"/>
          <a:chOff x="0" y="0"/>
          <a:chExt cx="0" cy="0"/>
        </a:xfrm>
      </p:grpSpPr>
      <p:sp>
        <p:nvSpPr>
          <p:cNvPr id="85" name="Google Shape;85;p18"/>
          <p:cNvSpPr txBox="1"/>
          <p:nvPr>
            <p:ph type="ctrTitle"/>
          </p:nvPr>
        </p:nvSpPr>
        <p:spPr>
          <a:xfrm>
            <a:off x="1706700" y="545850"/>
            <a:ext cx="7067100" cy="798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s" sz="3180">
                <a:solidFill>
                  <a:schemeClr val="lt1"/>
                </a:solidFill>
                <a:latin typeface="Oswald Medium"/>
                <a:ea typeface="Oswald Medium"/>
                <a:cs typeface="Oswald Medium"/>
                <a:sym typeface="Oswald Medium"/>
              </a:rPr>
              <a:t>Special thanks for your collaboration</a:t>
            </a:r>
            <a:endParaRPr sz="3180">
              <a:solidFill>
                <a:schemeClr val="lt1"/>
              </a:solidFill>
              <a:latin typeface="Oswald Medium"/>
              <a:ea typeface="Oswald Medium"/>
              <a:cs typeface="Oswald Medium"/>
              <a:sym typeface="Oswald Medium"/>
            </a:endParaRPr>
          </a:p>
        </p:txBody>
      </p:sp>
      <p:pic>
        <p:nvPicPr>
          <p:cNvPr descr="La Salle" id="86" name="Google Shape;86;p18"/>
          <p:cNvPicPr preferRelativeResize="0"/>
          <p:nvPr/>
        </p:nvPicPr>
        <p:blipFill>
          <a:blip r:embed="rId4">
            <a:alphaModFix/>
          </a:blip>
          <a:stretch>
            <a:fillRect/>
          </a:stretch>
        </p:blipFill>
        <p:spPr>
          <a:xfrm>
            <a:off x="2758800" y="2044262"/>
            <a:ext cx="2244450" cy="1063575"/>
          </a:xfrm>
          <a:prstGeom prst="rect">
            <a:avLst/>
          </a:prstGeom>
          <a:noFill/>
          <a:ln>
            <a:noFill/>
          </a:ln>
        </p:spPr>
      </p:pic>
      <p:sp>
        <p:nvSpPr>
          <p:cNvPr id="87" name="Google Shape;87;p18"/>
          <p:cNvSpPr txBox="1"/>
          <p:nvPr/>
        </p:nvSpPr>
        <p:spPr>
          <a:xfrm>
            <a:off x="2082299" y="1990299"/>
            <a:ext cx="1171500" cy="1171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pic>
        <p:nvPicPr>
          <p:cNvPr id="88" name="Google Shape;88;p18"/>
          <p:cNvPicPr preferRelativeResize="0"/>
          <p:nvPr/>
        </p:nvPicPr>
        <p:blipFill>
          <a:blip r:embed="rId5">
            <a:alphaModFix/>
          </a:blip>
          <a:stretch>
            <a:fillRect/>
          </a:stretch>
        </p:blipFill>
        <p:spPr>
          <a:xfrm>
            <a:off x="5657825" y="1990300"/>
            <a:ext cx="2398575" cy="1329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87630535F24E4AA44C3250696537EA" ma:contentTypeVersion="18" ma:contentTypeDescription="Create a new document." ma:contentTypeScope="" ma:versionID="7e2e4fa434b450ecbb3b38f4c2c8373b">
  <xsd:schema xmlns:xsd="http://www.w3.org/2001/XMLSchema" xmlns:xs="http://www.w3.org/2001/XMLSchema" xmlns:p="http://schemas.microsoft.com/office/2006/metadata/properties" xmlns:ns2="71542ba6-91da-4467-8fe6-cec451e1189b" xmlns:ns3="892e31fc-d69e-42de-84c2-e20d07b0393d" targetNamespace="http://schemas.microsoft.com/office/2006/metadata/properties" ma:root="true" ma:fieldsID="2e93e49d38dd8169b6682491e326579a" ns2:_="" ns3:_="">
    <xsd:import namespace="71542ba6-91da-4467-8fe6-cec451e1189b"/>
    <xsd:import namespace="892e31fc-d69e-42de-84c2-e20d07b0393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542ba6-91da-4467-8fe6-cec451e1189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395a8abc-4469-4718-869e-33199fbbe222}" ma:internalName="TaxCatchAll" ma:showField="CatchAllData" ma:web="71542ba6-91da-4467-8fe6-cec451e1189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92e31fc-d69e-42de-84c2-e20d07b0393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beed3e6-db29-4c11-8716-6ca21f00316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70169E-EDC7-44F0-978F-1EDBC78B604E}"/>
</file>

<file path=customXml/itemProps2.xml><?xml version="1.0" encoding="utf-8"?>
<ds:datastoreItem xmlns:ds="http://schemas.openxmlformats.org/officeDocument/2006/customXml" ds:itemID="{DAE56929-FF15-47AA-823A-B77AC8B9E6A3}"/>
</file>